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8CE25-85E8-F37E-0BC0-B78B09A82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6877B-ECB4-3118-E9BB-7FFE4430A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0B4C8-F4AD-3216-0CB2-5EDD127F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399B39-56ED-FF0C-A552-0A3A7491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5A8023-AC85-A14E-BE93-76DE2E13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0FD16-18EF-B8B4-0E65-4B6106E6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D3C5A6-33CB-ADC3-E205-7F5C24CA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BBC72-4A04-AA76-E663-A7A6E6C2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5367FB-D142-CA4A-CB5F-9597D11E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FFE7B-69E3-E174-C7ED-67D71EC5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12D88F-8502-A52C-0A10-DA84F48CD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02FDC-06F2-C237-7FAB-84490F1F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5A0B66-E1AF-AC49-3D6C-2F092A95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F61913-78BD-BFD7-079F-6A316720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F440E1-59DC-47CE-653F-ACA08BE2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57821-294C-0A81-23D4-387B5FED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698DAB-65A0-B1F3-51E9-B821A0E4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AE6D76-57B4-B28A-6931-9DC85DD0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C57835-F683-7FE2-42F0-C1CB27B0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53EB0-517D-6D95-0BE9-9C713E70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3E1A-8FCC-C46F-904F-CED9A74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3625F8-A857-54ED-5FFF-B648B5E9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2B503-171D-03A4-1621-8B724E4FC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30A3ED-8F34-22DF-8156-273E99D3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9FD13-DF7A-91EE-A5CF-2EEF8289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532FB-2A37-55FB-4E3B-4C79408E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B1CDD4-1B91-A17C-749A-258DED411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230FB2-5105-2F1D-8BE7-C2AEAF161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4AA58-250C-348E-F556-A3302B01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92CE48-883E-BE56-B149-7985E6D5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1AF7A9-6032-804C-137B-E3F3E45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DD1D2-938E-AB38-778B-00EBD395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991AB7-893C-DD6B-D568-CF165F0D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B56752-BBF2-BB0A-7F6F-D24B5604A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627488-9248-0D0D-5369-3FBE488B4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25D350-49A5-4245-EDEF-8FAA89394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7601F-9A5D-F361-801D-7EFE76F7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96275F-E395-48F7-29BC-9894B240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609AD-3ED1-2395-94E1-95F1E057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F37A3-EDE9-F0B2-EFD9-1CB4D576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AC449D-AFBC-EF8E-F6A7-BE87D9ED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83B2A-A51C-EBCF-B9E7-F8D364CB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B67362-A793-C96B-5344-6F860141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4DAB7F-41ED-A56A-4923-45221FEF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E540F4-9BA4-CEC7-D554-780DAB26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4F073C-592B-3842-8F82-D95CBE42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62A6D-6D20-7995-8D8B-E4876750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9D1861-4B34-B432-77AE-77C94068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17619F-A3F3-3FE0-78B9-2F3DC1A8C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D84400-7603-EF07-20BC-10668FE6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A91205-96FE-719B-A430-8D44EFAD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2E14B0-C773-2BF1-A11E-F8E88E44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72573-32D5-FBF4-08D1-92F82028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8B076C-5652-54EB-95CF-2175EC17C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76121-E42C-EFF7-637C-C908425D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FEE41-4333-8C74-780C-CA3EB90A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782B0-C642-63E6-BD32-C374057F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873AB3-2A72-8636-42FC-183CB60B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6602D5-9B3A-CB94-FDC4-75C7D1A7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1D443-F388-ADD6-74CF-31E92C078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CA522-CAE4-B307-5DD9-D02442124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7BE13C-E0EA-9327-6CB4-478354917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AE78A5-EC44-2F64-99B3-E8949AF4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7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1FDBA0-9636-B01D-F3E5-A398C486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574336-15DC-E0A9-2BE8-7139C3BC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D9B04-CBA8-77E8-6640-542C2B9F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AA20B9-CF4E-B7ED-0672-21BE939F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095CED-B865-6225-0117-A45E3326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DFE02B-5EE3-4AC7-F733-DD31070C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21" y="1738151"/>
            <a:ext cx="649695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2F4E69-CC63-4E70-E475-98C320FA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59EC34-705B-43A0-B2A0-ED8F8DEC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8" y="2084858"/>
            <a:ext cx="689706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8F8C8-5BDD-E8CC-2800-DA6DF642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20901"/>
            <a:ext cx="7220958" cy="5553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C8D70C-698D-DCA6-4E8E-8E54FBD29A9A}"/>
              </a:ext>
            </a:extLst>
          </p:cNvPr>
          <p:cNvSpPr txBox="1"/>
          <p:nvPr/>
        </p:nvSpPr>
        <p:spPr>
          <a:xfrm>
            <a:off x="2389239" y="335050"/>
            <a:ext cx="719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Diferentes estructuras de datos, los mas comunes son </a:t>
            </a:r>
            <a:r>
              <a:rPr lang="es-MX" dirty="0" err="1"/>
              <a:t>arrays</a:t>
            </a:r>
            <a:r>
              <a:rPr lang="es-MX" dirty="0"/>
              <a:t> y objetos</a:t>
            </a:r>
          </a:p>
        </p:txBody>
      </p:sp>
    </p:spTree>
    <p:extLst>
      <p:ext uri="{BB962C8B-B14F-4D97-AF65-F5344CB8AC3E}">
        <p14:creationId xmlns:p14="http://schemas.microsoft.com/office/powerpoint/2010/main" val="1638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FE8D57-7624-C021-5B2F-C5BFE20C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26F165-813D-EB8E-B200-6866EB95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CFDE3B-81BE-A123-C44A-FD82557A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34BCD-1086-C0AF-B4A1-D89562C0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1DA0CB-F9C0-4F54-4E7E-D5449B1E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26E447-82CD-AB30-AD05-5E3BE521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447C03-8E62-0037-B891-572A2E3E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786737-205A-F080-D006-DBD34271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5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12</Words>
  <Application>Microsoft Office PowerPoint</Application>
  <PresentationFormat>Panorámica</PresentationFormat>
  <Paragraphs>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2</cp:revision>
  <dcterms:created xsi:type="dcterms:W3CDTF">2025-03-21T00:46:51Z</dcterms:created>
  <dcterms:modified xsi:type="dcterms:W3CDTF">2025-04-27T06:17:36Z</dcterms:modified>
</cp:coreProperties>
</file>